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85" autoAdjust="0"/>
    <p:restoredTop sz="94660"/>
  </p:normalViewPr>
  <p:slideViewPr>
    <p:cSldViewPr snapToGrid="0">
      <p:cViewPr>
        <p:scale>
          <a:sx n="100" d="100"/>
          <a:sy n="100" d="100"/>
        </p:scale>
        <p:origin x="78" y="2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EC5D87-36AB-4D72-81D0-606ABDB20F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6068400-E2DA-4A58-A20A-58CC0E24AC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6106C6-0D69-4E04-8D5B-8A7C4C8D3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256DF-FC54-447B-B5BB-406242902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6E2C13-96E6-49A8-8D20-BB709DC1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42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C0172F-370D-4BC8-9AE5-02D783A7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8B4FCE9-2EBC-4BAF-989B-69A3197150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379B78-A7AF-43B3-8FA8-9D1DD9FB6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043FAA-CE71-4796-B505-84063BD00A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016E8B-09B5-4DE5-A6AB-99A036D45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7772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DC317EC-B80F-453B-BE37-F815A9AFE9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CA32E29-43DC-460D-B1EE-01F462D8E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01365F-4AE2-42E3-A9CA-436999E87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4853AB-C0C7-4D39-B597-A3E5580FF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E2E2D5-88BD-4404-9FAB-065C043CA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7632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7B154D-7AC9-4126-9499-E44B1F3F0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E7A079-A532-4D75-95E1-8E43158C39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47EBE20-B657-499F-8B0E-CACE3097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F7311A-EA1A-4B96-BFA5-BD18BB9E7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3D7A04-EE89-4145-B401-F74A8AA08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7393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D12B3F-5D3A-4A20-B1AF-3175C3236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8E85E61-CFD9-49DD-8027-B2A8BCD3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D0F2CB-9035-4A20-9ABA-E9EA78A77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A2E5A-DDAB-46A1-9E0A-C597E6642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BFE12E-0786-4C0B-825D-678A42E5B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00101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5E1372-0667-4B89-B6EA-5C09067C6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6A05602-B3ED-4AFD-8152-1122B29777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2884888-D301-4617-9810-07EA42B195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FE9E305-4113-4168-8FB0-2AEA123EF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661D97-29E9-4479-B26A-2A808733F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634A5A-793F-49BF-B0FA-D19B7AF70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38537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F92B24-5A7E-4EBB-9F19-EF1684B5F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56851C7-56AF-4529-9BDE-494943002F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5E7DEF8-BDA8-4CD0-81D3-0F7F4297E1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CEED747-422D-4245-9F8A-ED937F6268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1019D0B-DB9F-4CE6-B234-F3F85C8355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D20596A-D8C7-415B-A309-3ABC31D7F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66F83C7-213C-410A-AAC6-1A355673C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069F663-E21C-4FDE-8933-69252ACD33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7158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AFF2A-7B9C-46A1-BCC1-82D44ACA3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7DD3077-83BF-4F45-B1EF-25E8FFE7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29A9601-F847-479F-8844-B3CA9554E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C7C73AA-0C05-4E39-81FD-9DB44ABA7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9528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225A287-2EDE-4C47-8311-6B049E15A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518B88-B7EB-4810-A1C7-FEC3BF583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9DE3D2C-C48F-4397-AAD3-8F20AD315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6306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2A956-6EC8-411C-BE72-1F982F7A5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80C782-9ADD-442C-AB96-C4D4D77239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08B2C7-5700-48D8-B5E8-70E300DA2E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6ECFB4E-BA6A-428E-8A48-36B70DB99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94ED3B-EEFA-40D7-B627-61522D7F2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049189-F324-4CAD-BDFE-366058114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836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544E91-EBFC-4731-AA54-0AAD2C690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F055EAC-FB1B-4BCA-9735-67FFA19B1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DD84DB9-D619-4D3E-8D21-D5927D79A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FBD40C2-5A4B-4347-AAE8-8FA269E2E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E8DE495-E870-4943-B6A7-7ECE4297E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E2C6DCD-3E56-4E4A-8D6A-13288941F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467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4CD51C5-173B-47BB-94D9-CBA415629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F59701-AFB6-449C-A7A8-00375AA40A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C544BC-BC65-447A-A4C4-7B860CFA03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57BC8-75B6-4F7F-819C-7664F17408CE}" type="datetimeFigureOut">
              <a:rPr lang="ko-KR" altLang="en-US" smtClean="0"/>
              <a:t>2023-06-11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E15D2E7-5128-4F5C-AD9F-E8AEEEAFF8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51DCB03-F03E-4CDA-AAE6-D257B9A05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19E92-768E-4CFA-99F6-7BEE184849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4574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eg"/><Relationship Id="rId3" Type="http://schemas.openxmlformats.org/officeDocument/2006/relationships/video" Target="https://www.youtube.com/embed/9bD1dj1RYZA?feature=oembed" TargetMode="External"/><Relationship Id="rId7" Type="http://schemas.openxmlformats.org/officeDocument/2006/relationships/image" Target="../media/image9.jpeg"/><Relationship Id="rId2" Type="http://schemas.openxmlformats.org/officeDocument/2006/relationships/video" Target="https://www.youtube.com/embed/x8bLJeVQiJk?feature=oembed" TargetMode="External"/><Relationship Id="rId1" Type="http://schemas.openxmlformats.org/officeDocument/2006/relationships/video" Target="https://www.youtube.com/embed/VOLy6JxEDLw?feature=oembed" TargetMode="Externa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2.jpeg"/><Relationship Id="rId4" Type="http://schemas.openxmlformats.org/officeDocument/2006/relationships/video" Target="https://www.youtube.com/embed/qHTDkUOYKI4?feature=oembed" TargetMode="External"/><Relationship Id="rId9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58C7D19D-03E6-49F7-9FDA-41B39824CD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105D716-4715-467C-9ED7-8573CF884047}"/>
              </a:ext>
            </a:extLst>
          </p:cNvPr>
          <p:cNvSpPr txBox="1"/>
          <p:nvPr/>
        </p:nvSpPr>
        <p:spPr>
          <a:xfrm>
            <a:off x="6649357" y="1874728"/>
            <a:ext cx="5732660" cy="31085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600" spc="-300">
                <a:solidFill>
                  <a:schemeClr val="bg1"/>
                </a:solidFill>
                <a:latin typeface="18thCentury" pitchFamily="2" charset="0"/>
              </a:rPr>
              <a:t>Haydn</a:t>
            </a:r>
            <a:endParaRPr lang="ko-KR" altLang="en-US" sz="19600" spc="-300">
              <a:solidFill>
                <a:schemeClr val="bg1"/>
              </a:solidFill>
              <a:latin typeface="18thCentury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6A8716-6E48-472D-95EA-216D3945A214}"/>
              </a:ext>
            </a:extLst>
          </p:cNvPr>
          <p:cNvSpPr txBox="1"/>
          <p:nvPr/>
        </p:nvSpPr>
        <p:spPr>
          <a:xfrm>
            <a:off x="10019610" y="3754819"/>
            <a:ext cx="217239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spc="-300">
                <a:solidFill>
                  <a:schemeClr val="bg1"/>
                </a:solidFill>
                <a:latin typeface="18thCentury" pitchFamily="2" charset="0"/>
              </a:rPr>
              <a:t>1732</a:t>
            </a:r>
            <a:r>
              <a:rPr lang="en-US" altLang="ko-KR" sz="6600" spc="-300">
                <a:solidFill>
                  <a:schemeClr val="bg1"/>
                </a:solidFill>
                <a:latin typeface="Bahnschrift Light Condensed" panose="020B0502040204020203" pitchFamily="34" charset="0"/>
              </a:rPr>
              <a:t>~</a:t>
            </a:r>
            <a:r>
              <a:rPr lang="en-US" altLang="ko-KR" sz="6600" spc="-300">
                <a:solidFill>
                  <a:schemeClr val="bg1"/>
                </a:solidFill>
                <a:latin typeface="18thCentury" pitchFamily="2" charset="0"/>
              </a:rPr>
              <a:t>1809</a:t>
            </a:r>
            <a:endParaRPr lang="ko-KR" altLang="en-US" sz="6600" spc="-300">
              <a:solidFill>
                <a:schemeClr val="bg1"/>
              </a:solidFill>
              <a:latin typeface="18thCentury" pitchFamily="2" charset="0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395BD66-71BA-4FA3-9FD8-A7C85FC19D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4865"/>
          </a:xfrm>
          <a:prstGeom prst="rect">
            <a:avLst/>
          </a:prstGeom>
          <a:effectLst>
            <a:outerShdw blurRad="1270000" dist="127000" algn="l" rotWithShape="0">
              <a:prstClr val="black">
                <a:alpha val="8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92040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D5364BD-EC3A-4085-9882-F4A292CDCD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55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F3D55E3-0071-49C8-91AF-CB5ABC56F372}"/>
              </a:ext>
            </a:extLst>
          </p:cNvPr>
          <p:cNvSpPr txBox="1"/>
          <p:nvPr/>
        </p:nvSpPr>
        <p:spPr>
          <a:xfrm>
            <a:off x="2496609" y="2521059"/>
            <a:ext cx="335861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목차</a:t>
            </a:r>
            <a:endParaRPr lang="en-US" altLang="ko-KR" sz="4000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  <a:p>
            <a:r>
              <a:rPr lang="en-US" altLang="ko-KR" sz="2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1. </a:t>
            </a:r>
            <a:r>
              <a:rPr lang="ko-KR" altLang="en-US" sz="24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하이든 음악의 특징</a:t>
            </a:r>
            <a:endParaRPr lang="en-US" altLang="ko-KR" sz="2400">
              <a:solidFill>
                <a:schemeClr val="bg1"/>
              </a:solidFill>
              <a:latin typeface="Noto Serif KR SemiBold" panose="02020600000000000000" pitchFamily="18" charset="-127"/>
              <a:ea typeface="Noto Serif KR SemiBold" panose="02020600000000000000" pitchFamily="18" charset="-127"/>
            </a:endParaRPr>
          </a:p>
          <a:p>
            <a:r>
              <a:rPr lang="en-US" altLang="ko-KR" sz="2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2. </a:t>
            </a:r>
            <a:r>
              <a:rPr lang="ko-KR" altLang="en-US" sz="2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하이든의 </a:t>
            </a:r>
            <a:r>
              <a:rPr lang="ko-KR" altLang="en-US" sz="24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대표적인 곡</a:t>
            </a:r>
            <a:endParaRPr lang="en-US" altLang="ko-KR" sz="2400">
              <a:solidFill>
                <a:schemeClr val="bg1"/>
              </a:solidFill>
              <a:latin typeface="Noto Serif KR SemiBold" panose="02020600000000000000" pitchFamily="18" charset="-127"/>
              <a:ea typeface="Noto Serif KR SemiBold" panose="02020600000000000000" pitchFamily="18" charset="-127"/>
            </a:endParaRPr>
          </a:p>
          <a:p>
            <a:r>
              <a:rPr lang="en-US" altLang="ko-KR" sz="24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3. </a:t>
            </a:r>
            <a:r>
              <a:rPr lang="ko-KR" altLang="en-US" sz="2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하이든과 </a:t>
            </a:r>
            <a:r>
              <a:rPr lang="ko-KR" altLang="en-US" sz="24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관련된 장소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A81CE22-32F9-41C4-8A78-69093EF7A0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4" y="0"/>
            <a:ext cx="12179806" cy="6858000"/>
          </a:xfrm>
          <a:prstGeom prst="rect">
            <a:avLst/>
          </a:prstGeom>
          <a:effectLst>
            <a:outerShdw blurRad="406400" dist="127000" algn="tl" rotWithShape="0">
              <a:prstClr val="black">
                <a:alpha val="82000"/>
              </a:prst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6EE590-9745-4AD6-9E03-FF28C31F0461}"/>
              </a:ext>
            </a:extLst>
          </p:cNvPr>
          <p:cNvSpPr txBox="1"/>
          <p:nvPr/>
        </p:nvSpPr>
        <p:spPr>
          <a:xfrm>
            <a:off x="2588969" y="2260193"/>
            <a:ext cx="8771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Index</a:t>
            </a:r>
            <a:endParaRPr lang="ko-KR" altLang="en-US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57537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26750721-034F-418D-94FE-133023DA9C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54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7C3B30FB-3B2C-45EE-9101-E076BE94CA1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454"/>
          <a:stretch/>
        </p:blipFill>
        <p:spPr>
          <a:xfrm>
            <a:off x="0" y="-2"/>
            <a:ext cx="12192000" cy="68580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C787799-5E72-4947-90A7-735701ECC801}"/>
              </a:ext>
            </a:extLst>
          </p:cNvPr>
          <p:cNvSpPr txBox="1"/>
          <p:nvPr/>
        </p:nvSpPr>
        <p:spPr>
          <a:xfrm>
            <a:off x="8076712" y="2828832"/>
            <a:ext cx="297228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하이든 음악의</a:t>
            </a:r>
            <a:endParaRPr lang="en-US" altLang="ko-KR" sz="3600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  <a:p>
            <a:pPr algn="r"/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특징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FE396BC-93CA-4F66-944F-F874E5A68448}"/>
              </a:ext>
            </a:extLst>
          </p:cNvPr>
          <p:cNvSpPr txBox="1"/>
          <p:nvPr/>
        </p:nvSpPr>
        <p:spPr>
          <a:xfrm>
            <a:off x="-1271815" y="1690060"/>
            <a:ext cx="7801428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altLang="ko-KR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1. </a:t>
            </a:r>
            <a:r>
              <a:rPr lang="ko-KR" altLang="en-US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대형 형식과 유려한 작곡 기법</a:t>
            </a:r>
            <a:endParaRPr lang="en-US" altLang="ko-KR" sz="2000">
              <a:solidFill>
                <a:schemeClr val="bg1"/>
              </a:solidFill>
              <a:latin typeface="Noto Serif KR SemiBold" panose="02020600000000000000" pitchFamily="18" charset="-127"/>
              <a:ea typeface="Noto Serif KR SemiBold" panose="020206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하이든은 대규모 형식인 교향곡과 협주곡을 많이 작곡했음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그의 작품은 명확한 구조와 잘 정립된 형식을 지니고 있음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en-US" altLang="ko-KR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2. </a:t>
            </a:r>
            <a:r>
              <a:rPr lang="ko-KR" altLang="en-US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다양한 감정 표현</a:t>
            </a:r>
            <a:endParaRPr lang="en-US" altLang="ko-KR" sz="2000">
              <a:solidFill>
                <a:schemeClr val="bg1"/>
              </a:solidFill>
              <a:latin typeface="Noto Serif KR SemiBold" panose="02020600000000000000" pitchFamily="18" charset="-127"/>
              <a:ea typeface="Noto Serif KR SemiBold" panose="020206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그의 음악은 다양한 감정을 표현하는 능력이 탁월함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그의 작품은 밝고 유쾌한 분위기에서부터 어둡고 깊은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감정을 담은 분위기까지 다양한 감정 범위를 다룸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endParaRPr lang="ko-KR" altLang="en-US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en-US" altLang="ko-KR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3. </a:t>
            </a:r>
            <a:r>
              <a:rPr lang="ko-KR" altLang="en-US" sz="2000">
                <a:solidFill>
                  <a:schemeClr val="bg1"/>
                </a:solidFill>
                <a:latin typeface="Noto Serif KR SemiBold" panose="02020600000000000000" pitchFamily="18" charset="-127"/>
                <a:ea typeface="Noto Serif KR SemiBold" panose="02020600000000000000" pitchFamily="18" charset="-127"/>
              </a:rPr>
              <a:t>음악적 유머</a:t>
            </a:r>
            <a:endParaRPr lang="en-US" altLang="ko-KR" sz="2000">
              <a:solidFill>
                <a:schemeClr val="bg1"/>
              </a:solidFill>
              <a:latin typeface="Noto Serif KR SemiBold" panose="02020600000000000000" pitchFamily="18" charset="-127"/>
              <a:ea typeface="Noto Serif KR SemiBold" panose="020206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하이든은 음악적 유머를 즐겨 활용하는 경향이 있음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그의 작품은 때로 예상치 못한 전환과 의외의 요소를 담고 있음</a:t>
            </a:r>
            <a:endParaRPr lang="en-US" altLang="ko-KR" sz="16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  <a:p>
            <a:pPr algn="r"/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리듬의 변화</a:t>
            </a:r>
            <a:r>
              <a:rPr lang="en-US" altLang="ko-KR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, </a:t>
            </a:r>
            <a:r>
              <a:rPr lang="ko-KR" altLang="en-US" sz="16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음악적 유머들로 청취자들에게 즐거움을 성사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D19135-9D14-4703-9B44-935ED9AC48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4864"/>
          </a:xfrm>
          <a:prstGeom prst="rect">
            <a:avLst/>
          </a:prstGeom>
          <a:effectLst>
            <a:outerShdw blurRad="571500" dist="127000" dir="10800000" algn="r" rotWithShape="0">
              <a:prstClr val="black">
                <a:alpha val="8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02203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085759D-CFA5-4BB1-A25B-B1F98A5D2F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9690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C15BE59-91CC-41C3-9A93-CB89CD1114AA}"/>
              </a:ext>
            </a:extLst>
          </p:cNvPr>
          <p:cNvSpPr txBox="1"/>
          <p:nvPr/>
        </p:nvSpPr>
        <p:spPr>
          <a:xfrm>
            <a:off x="8834950" y="2521058"/>
            <a:ext cx="252665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하이든의</a:t>
            </a:r>
            <a:endParaRPr lang="en-US" altLang="ko-KR" sz="3600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  <a:p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대표적인 곡</a:t>
            </a:r>
          </a:p>
        </p:txBody>
      </p:sp>
      <p:pic>
        <p:nvPicPr>
          <p:cNvPr id="12" name="온라인 미디어 11" title="Haydn, Symphony No. 94 in G Major (Surprise) Second Movement: Andante">
            <a:hlinkClick r:id="" action="ppaction://media"/>
            <a:extLst>
              <a:ext uri="{FF2B5EF4-FFF2-40B4-BE49-F238E27FC236}">
                <a16:creationId xmlns:a16="http://schemas.microsoft.com/office/drawing/2014/main" id="{70E95DCE-A066-4E90-8B9F-5F7AAAF3C04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7"/>
          <a:stretch>
            <a:fillRect/>
          </a:stretch>
        </p:blipFill>
        <p:spPr>
          <a:xfrm>
            <a:off x="139807" y="1333240"/>
            <a:ext cx="3174395" cy="179353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0D00209-BE45-4604-8B88-01AB0BB56E9B}"/>
              </a:ext>
            </a:extLst>
          </p:cNvPr>
          <p:cNvSpPr txBox="1"/>
          <p:nvPr/>
        </p:nvSpPr>
        <p:spPr>
          <a:xfrm>
            <a:off x="139807" y="3121223"/>
            <a:ext cx="28660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교향곡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No.94 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사장조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 2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악장</a:t>
            </a:r>
          </a:p>
        </p:txBody>
      </p:sp>
      <p:pic>
        <p:nvPicPr>
          <p:cNvPr id="14" name="온라인 미디어 13" title="Haydn Concerto n. 1 in C major Hob. VIIb:1 | Hayoung Choi - Queen Elisabeth Competition 2022">
            <a:hlinkClick r:id="" action="ppaction://media"/>
            <a:extLst>
              <a:ext uri="{FF2B5EF4-FFF2-40B4-BE49-F238E27FC236}">
                <a16:creationId xmlns:a16="http://schemas.microsoft.com/office/drawing/2014/main" id="{D4358C3B-FAB8-404F-856B-2205A188E5F8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8"/>
          <a:stretch>
            <a:fillRect/>
          </a:stretch>
        </p:blipFill>
        <p:spPr>
          <a:xfrm>
            <a:off x="139809" y="3416848"/>
            <a:ext cx="3174393" cy="17935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0CD3F417-9C40-4230-AC33-28539D0532CF}"/>
              </a:ext>
            </a:extLst>
          </p:cNvPr>
          <p:cNvSpPr txBox="1"/>
          <p:nvPr/>
        </p:nvSpPr>
        <p:spPr>
          <a:xfrm>
            <a:off x="139807" y="5222531"/>
            <a:ext cx="2544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latin typeface="Noto Serif KR" panose="02020400000000000000" pitchFamily="18" charset="-127"/>
                <a:ea typeface="Noto Serif KR" panose="02020400000000000000" pitchFamily="18" charset="-127"/>
              </a:rPr>
              <a:t>하이든 첼로 협주곡 </a:t>
            </a:r>
            <a:r>
              <a:rPr lang="en-US" altLang="ko-KR" sz="1400">
                <a:latin typeface="Noto Serif KR" panose="02020400000000000000" pitchFamily="18" charset="-127"/>
                <a:ea typeface="Noto Serif KR" panose="02020400000000000000" pitchFamily="18" charset="-127"/>
              </a:rPr>
              <a:t>1</a:t>
            </a:r>
            <a:r>
              <a:rPr lang="ko-KR" altLang="en-US" sz="1400">
                <a:latin typeface="Noto Serif KR" panose="02020400000000000000" pitchFamily="18" charset="-127"/>
                <a:ea typeface="Noto Serif KR" panose="02020400000000000000" pitchFamily="18" charset="-127"/>
              </a:rPr>
              <a:t>번 다장조</a:t>
            </a:r>
          </a:p>
        </p:txBody>
      </p:sp>
      <p:pic>
        <p:nvPicPr>
          <p:cNvPr id="16" name="온라인 미디어 15" title="하이든 Haydn '트럼펫 협주곡 내림마장조'/ 아산시교향악단 순회연주회">
            <a:hlinkClick r:id="" action="ppaction://media"/>
            <a:extLst>
              <a:ext uri="{FF2B5EF4-FFF2-40B4-BE49-F238E27FC236}">
                <a16:creationId xmlns:a16="http://schemas.microsoft.com/office/drawing/2014/main" id="{C12DF5C3-8DF0-41F2-AE11-E248B7589B42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9"/>
          <a:stretch>
            <a:fillRect/>
          </a:stretch>
        </p:blipFill>
        <p:spPr>
          <a:xfrm>
            <a:off x="3432375" y="1336015"/>
            <a:ext cx="3164570" cy="178798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99AB66D-59D7-4366-9A0A-607F87A0E304}"/>
              </a:ext>
            </a:extLst>
          </p:cNvPr>
          <p:cNvSpPr txBox="1"/>
          <p:nvPr/>
        </p:nvSpPr>
        <p:spPr>
          <a:xfrm>
            <a:off x="3432375" y="3109071"/>
            <a:ext cx="27478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트럼펫 협주곡 내림마장조</a:t>
            </a:r>
          </a:p>
        </p:txBody>
      </p:sp>
      <p:pic>
        <p:nvPicPr>
          <p:cNvPr id="18" name="온라인 미디어 17" title="Haydn - String Quartet, Op. 76 No. 3 &quot;EMPEROR&quot; - ZAGREB QUARTET">
            <a:hlinkClick r:id="" action="ppaction://media"/>
            <a:extLst>
              <a:ext uri="{FF2B5EF4-FFF2-40B4-BE49-F238E27FC236}">
                <a16:creationId xmlns:a16="http://schemas.microsoft.com/office/drawing/2014/main" id="{46A7A74B-6F49-466E-BEFD-4DA484E145F8}"/>
              </a:ext>
            </a:extLst>
          </p:cNvPr>
          <p:cNvPicPr>
            <a:picLocks noRot="1" noChangeAspect="1"/>
          </p:cNvPicPr>
          <p:nvPr>
            <a:videoFile r:link="rId4"/>
          </p:nvPr>
        </p:nvPicPr>
        <p:blipFill>
          <a:blip r:embed="rId10"/>
          <a:stretch>
            <a:fillRect/>
          </a:stretch>
        </p:blipFill>
        <p:spPr>
          <a:xfrm>
            <a:off x="3427463" y="3416848"/>
            <a:ext cx="3174393" cy="179353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C464BE5-1198-48AD-A51B-5F4E4350B303}"/>
              </a:ext>
            </a:extLst>
          </p:cNvPr>
          <p:cNvSpPr txBox="1"/>
          <p:nvPr/>
        </p:nvSpPr>
        <p:spPr>
          <a:xfrm>
            <a:off x="3427463" y="5222736"/>
            <a:ext cx="21098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현악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4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중주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"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황제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"</a:t>
            </a:r>
            <a:endParaRPr lang="ko-KR" altLang="en-US" sz="14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76B7A68-5A2C-4B4B-99A9-FBF8379BF0D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4825"/>
            <a:ext cx="12192000" cy="6864865"/>
          </a:xfrm>
          <a:prstGeom prst="rect">
            <a:avLst/>
          </a:prstGeom>
          <a:effectLst>
            <a:outerShdw blurRad="1270000" dist="127000" dir="10800000" algn="r" rotWithShape="0">
              <a:prstClr val="black">
                <a:alpha val="82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37744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9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4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80000">
                <p:cTn id="25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0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vol="80000">
                <p:cTn id="31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37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2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DC15BE59-91CC-41C3-9A93-CB89CD1114AA}"/>
              </a:ext>
            </a:extLst>
          </p:cNvPr>
          <p:cNvSpPr txBox="1"/>
          <p:nvPr/>
        </p:nvSpPr>
        <p:spPr>
          <a:xfrm>
            <a:off x="1369329" y="559910"/>
            <a:ext cx="4423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하이든의 대표적인 곡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3AE14E5-57F8-4F94-B6D2-35E44BC939C6}"/>
              </a:ext>
            </a:extLst>
          </p:cNvPr>
          <p:cNvSpPr txBox="1"/>
          <p:nvPr/>
        </p:nvSpPr>
        <p:spPr>
          <a:xfrm>
            <a:off x="2617940" y="272431"/>
            <a:ext cx="3174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Haydns berühmte Lieder</a:t>
            </a:r>
            <a:endParaRPr lang="ko-KR" altLang="en-US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D00209-BE45-4604-8B88-01AB0BB56E9B}"/>
              </a:ext>
            </a:extLst>
          </p:cNvPr>
          <p:cNvSpPr txBox="1"/>
          <p:nvPr/>
        </p:nvSpPr>
        <p:spPr>
          <a:xfrm>
            <a:off x="2829908" y="3121223"/>
            <a:ext cx="28660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교향곡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No.94 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사장조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 2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악장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D3F417-9C40-4230-AC33-28539D0532CF}"/>
              </a:ext>
            </a:extLst>
          </p:cNvPr>
          <p:cNvSpPr txBox="1"/>
          <p:nvPr/>
        </p:nvSpPr>
        <p:spPr>
          <a:xfrm>
            <a:off x="3151664" y="5216981"/>
            <a:ext cx="254428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첼로 협주곡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1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번 다장조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464BE5-1198-48AD-A51B-5F4E4350B303}"/>
              </a:ext>
            </a:extLst>
          </p:cNvPr>
          <p:cNvSpPr txBox="1"/>
          <p:nvPr/>
        </p:nvSpPr>
        <p:spPr>
          <a:xfrm>
            <a:off x="9795116" y="5222532"/>
            <a:ext cx="210987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하이든 현악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4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중주 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"</a:t>
            </a:r>
            <a:r>
              <a:rPr lang="ko-KR" altLang="en-US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황제</a:t>
            </a:r>
            <a:r>
              <a:rPr lang="en-US" altLang="ko-KR" sz="1400">
                <a:solidFill>
                  <a:schemeClr val="bg1"/>
                </a:solidFill>
                <a:latin typeface="Noto Serif KR" panose="02020400000000000000" pitchFamily="18" charset="-127"/>
                <a:ea typeface="Noto Serif KR" panose="02020400000000000000" pitchFamily="18" charset="-127"/>
              </a:rPr>
              <a:t>"</a:t>
            </a:r>
            <a:endParaRPr lang="ko-KR" altLang="en-US" sz="1400">
              <a:solidFill>
                <a:schemeClr val="bg1"/>
              </a:solidFill>
              <a:latin typeface="Noto Serif KR" panose="02020400000000000000" pitchFamily="18" charset="-127"/>
              <a:ea typeface="Noto Serif KR" panose="02020400000000000000" pitchFamily="18" charset="-127"/>
            </a:endParaRP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C5CBE5FD-3F91-4687-BA64-AB2A7CEA53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000"/>
          <a:stretch/>
        </p:blipFill>
        <p:spPr>
          <a:xfrm>
            <a:off x="0" y="-1"/>
            <a:ext cx="12192000" cy="6858001"/>
          </a:xfr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3486885-37E4-4D1B-8D60-D8DF63CBF3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79808" cy="6858000"/>
          </a:xfrm>
          <a:prstGeom prst="rect">
            <a:avLst/>
          </a:prstGeom>
          <a:effectLst>
            <a:outerShdw blurRad="482600" dist="76200" algn="ctr" rotWithShape="0">
              <a:prstClr val="black">
                <a:alpha val="92000"/>
              </a:prstClr>
            </a:outerShdw>
          </a:effec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0517162-8629-4556-8C7C-21C12F55D1D0}"/>
              </a:ext>
            </a:extLst>
          </p:cNvPr>
          <p:cNvSpPr txBox="1"/>
          <p:nvPr/>
        </p:nvSpPr>
        <p:spPr>
          <a:xfrm>
            <a:off x="8525858" y="2057058"/>
            <a:ext cx="25266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하이든과</a:t>
            </a:r>
            <a:endParaRPr lang="en-US" altLang="ko-KR" sz="3600">
              <a:solidFill>
                <a:schemeClr val="bg1"/>
              </a:solidFill>
              <a:latin typeface="Noto Serif KR Black" panose="02020900000000000000" pitchFamily="18" charset="-127"/>
              <a:ea typeface="Noto Serif KR Black" panose="02020900000000000000" pitchFamily="18" charset="-127"/>
            </a:endParaRPr>
          </a:p>
          <a:p>
            <a:r>
              <a:rPr lang="ko-KR" altLang="en-US" sz="3600">
                <a:solidFill>
                  <a:schemeClr val="bg1"/>
                </a:solidFill>
                <a:latin typeface="Noto Serif KR Black" panose="02020900000000000000" pitchFamily="18" charset="-127"/>
                <a:ea typeface="Noto Serif KR Black" panose="02020900000000000000" pitchFamily="18" charset="-127"/>
              </a:rPr>
              <a:t>관련된 장소</a:t>
            </a:r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720D3C5F-C93D-411B-AC20-E1F65DE50C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817" y="417971"/>
            <a:ext cx="3164570" cy="2107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319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158</Words>
  <Application>Microsoft Office PowerPoint</Application>
  <PresentationFormat>와이드스크린</PresentationFormat>
  <Paragraphs>35</Paragraphs>
  <Slides>5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Noto Serif KR</vt:lpstr>
      <vt:lpstr>Noto Serif KR Black</vt:lpstr>
      <vt:lpstr>Noto Serif KR SemiBold</vt:lpstr>
      <vt:lpstr>맑은 고딕</vt:lpstr>
      <vt:lpstr>18thCentury</vt:lpstr>
      <vt:lpstr>Arial</vt:lpstr>
      <vt:lpstr>Bahnschrift Light Condensed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이시율</dc:creator>
  <cp:lastModifiedBy>이시율</cp:lastModifiedBy>
  <cp:revision>19</cp:revision>
  <dcterms:created xsi:type="dcterms:W3CDTF">2023-05-30T12:40:48Z</dcterms:created>
  <dcterms:modified xsi:type="dcterms:W3CDTF">2023-06-11T14:30:35Z</dcterms:modified>
</cp:coreProperties>
</file>

<file path=docProps/thumbnail.jpeg>
</file>